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5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1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316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A1C012-8297-4361-ACE8-A2509FB18911}"/>
              </a:ext>
            </a:extLst>
          </p:cNvPr>
          <p:cNvSpPr/>
          <p:nvPr/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EC2572-8518-46FF-8F60-FE2963DF4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120" y="640080"/>
            <a:ext cx="10268712" cy="3227832"/>
          </a:xfrm>
        </p:spPr>
        <p:txBody>
          <a:bodyPr anchor="b">
            <a:normAutofit/>
          </a:bodyPr>
          <a:lstStyle>
            <a:lvl1pPr algn="ctr"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0C76A-7715-48A4-8CF5-14BBF6196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120" y="4526280"/>
            <a:ext cx="10268712" cy="1508760"/>
          </a:xfrm>
        </p:spPr>
        <p:txBody>
          <a:bodyPr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2D4EF84-F7DF-49C5-9285-301284ADB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10/8/2024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1266E04-79AF-49EF-86BC-DB29D304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0DF5B53-9A9A-46CE-A910-25ADA5875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210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80910-921F-4143-AB01-0F0AFC290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182FC-5A0B-4C24-A6ED-990ED5BA9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6172F4-3DB0-4AE3-8926-081B78034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10/8/2024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5F1358-C731-465B-BCB1-2CCBFD6E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59536-57D3-4C8A-A207-568465A32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526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1E0804-8E9E-4C6E-B18D-44FE715B239E}"/>
              </a:ext>
            </a:extLst>
          </p:cNvPr>
          <p:cNvSpPr/>
          <p:nvPr/>
        </p:nvSpPr>
        <p:spPr>
          <a:xfrm>
            <a:off x="0" y="0"/>
            <a:ext cx="12192000" cy="42249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278AA1-17A5-44BF-8791-EACDA31F5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768096"/>
            <a:ext cx="10268712" cy="3136392"/>
          </a:xfrm>
        </p:spPr>
        <p:txBody>
          <a:bodyPr anchor="b">
            <a:normAutofit/>
          </a:bodyPr>
          <a:lstStyle>
            <a:lvl1pPr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203A5-DA79-4778-AB85-150365748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4544568"/>
            <a:ext cx="10268712" cy="1545336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E3B1B5E-0912-44AE-BAED-70B980E53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10/8/2024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46C82F1-A7B2-4F03-A26B-59D79BF5B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1DC1ABC-47A9-477B-A29D-F6690EE6B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97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5F398-F05F-4793-9FA5-5B817EB9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7F1CD-2CD4-4BBB-AB36-73A20B1A8D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0120" y="2587752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7BBE02-B884-4CCC-9CBD-13B792BBA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2992" y="2583371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B7FBE509-AA68-4D63-A589-AD5DE7FFF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10/8/2024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C1A4D52-57E4-4F45-BC2C-9FD73E9C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76AD5E1-358D-4236-85AE-74713259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463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7D32C-166A-4FBE-B24D-C25769095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1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EC567-F249-462A-B71A-9C40D50E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B7D2C6-69D1-4DE4-BF68-5FB0623DB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9944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67CC7-ED09-4F8D-A39A-C5969D33B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9944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92A44F-DE98-4FB5-B474-5DCCDD26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10/8/2024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CC79DA-A9E4-4E93-93F1-81907A90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4DFE57-AA80-4ED8-AD77-35CC56F3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‹N°›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B62259C-ADDF-4293-AD3B-AB2E04A7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64508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C7BA0-DC57-452F-85B7-C979AA690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1C53797-8D72-4774-AC93-EB9FDD650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10/8/2024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E945AB7-1A32-4516-ABF9-B40958AE2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2923C3-1D67-4089-A6B1-9A10315E8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203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A8DC1-14F6-453B-A724-D6493F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10/8/2024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63FF0-1A91-4698-B12A-112D05373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66D53-44B3-4F04-93FD-9756A601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855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3A0FE-F7E3-433E-9A29-D778690D2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591850"/>
            <a:ext cx="6045644" cy="3593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4B15D-55F5-4208-AF40-41CAFEB56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120" y="2591850"/>
            <a:ext cx="3811905" cy="3277137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8A46CE7-2F0F-4C85-B633-B9FCB8347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10/8/2024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900919-3A73-4918-9D97-8DBE7ABB7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BC1001-E44E-4A9A-9E60-2E319A844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‹N°›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A125AC31-022C-40AA-B65C-C9AC48395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70025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97A575-703F-410E-9A84-F9B578FEAE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267712"/>
            <a:ext cx="6571469" cy="4590288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8B509-934D-400A-A922-45B61AC6E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5971" y="2587752"/>
            <a:ext cx="3992856" cy="3593592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9813C51-6954-4F3A-A043-D1BCC8B50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10/8/2024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0AC32FB-49A3-40E4-9D24-177597043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C93F5E6-DAE6-447B-8038-5F4C9A799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‹N°›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FF97FB-514D-4FE8-A9A4-E9A111A56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91608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327B9-64C6-4AFE-8E67-F60CD17A8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2656D-F600-4D76-8A0F-BDBE78759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A13412-4939-4879-B91F-BB5B029B6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10/8/2024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237DB9-DE7D-4687-82D7-612600F06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19356-0444-4C23-82D3-E2FDE28D3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700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EB51B7C-D548-4AB7-90A4-C196105E6D56}"/>
              </a:ext>
            </a:extLst>
          </p:cNvPr>
          <p:cNvSpPr/>
          <p:nvPr/>
        </p:nvSpPr>
        <p:spPr>
          <a:xfrm>
            <a:off x="7108274" y="0"/>
            <a:ext cx="50837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DC521B-8B54-4843-9FF4-B2C30FA004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51740" y="643467"/>
            <a:ext cx="3477092" cy="5533495"/>
          </a:xfrm>
        </p:spPr>
        <p:txBody>
          <a:bodyPr vert="eaVert" tIns="9144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E3F10-9E27-41E6-A965-4243E37BE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60120" y="643467"/>
            <a:ext cx="5504687" cy="5533496"/>
          </a:xfrm>
        </p:spPr>
        <p:txBody>
          <a:bodyPr vert="eaVert" t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41D62D-51A0-4AD7-8027-BF548FB6AA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7898" y="6356350"/>
            <a:ext cx="25227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10/8/2024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57492-A701-44A1-B1D5-7B2C8CD06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D2E8AE-F1AA-4D19-A434-102501D3B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069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D153959-30FA-4987-A094-7243641F474B}"/>
              </a:ext>
            </a:extLst>
          </p:cNvPr>
          <p:cNvSpPr/>
          <p:nvPr/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216229-A6DB-436A-B327-667E80F0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B351D-270D-480D-8AF5-6A213ED2B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2587752"/>
            <a:ext cx="10268712" cy="3593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B0E73-3310-4A8F-BB4A-7A6A99121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03720" y="6356350"/>
            <a:ext cx="3236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just">
              <a:defRPr sz="1200" spc="50" baseline="0">
                <a:solidFill>
                  <a:schemeClr val="tx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10/8/2024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1C4C0-515B-4404-A780-C31E7DFE5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0120" y="6356350"/>
            <a:ext cx="5504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50" baseline="0">
                <a:solidFill>
                  <a:schemeClr val="tx1"/>
                </a:solidFill>
              </a:defRPr>
            </a:lvl1pPr>
          </a:lstStyle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C30C7-F013-428C-A6F7-A8CCCD14C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96144" y="6356350"/>
            <a:ext cx="932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250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68" r:id="rId6"/>
    <p:sldLayoutId id="2147483764" r:id="rId7"/>
    <p:sldLayoutId id="2147483765" r:id="rId8"/>
    <p:sldLayoutId id="2147483766" r:id="rId9"/>
    <p:sldLayoutId id="2147483767" r:id="rId10"/>
    <p:sldLayoutId id="214748376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600" kern="1200" cap="all" spc="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1000"/>
        </a:lnSpc>
        <a:spcBef>
          <a:spcPts val="700"/>
        </a:spcBef>
        <a:spcAft>
          <a:spcPts val="700"/>
        </a:spcAft>
        <a:buFont typeface="Arial" panose="020B0604020202020204" pitchFamily="34" charset="0"/>
        <a:buNone/>
        <a:defRPr sz="2600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2300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9436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BF1EA6CA-A2E8-5A28-BFE8-F828FC38A2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" r="4446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2F9B1C2-7D20-4F91-A660-197C98B9A3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39445"/>
            <a:ext cx="6114985" cy="229832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921EA16-BDDF-F98C-C410-8B9545C5A3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119" y="2100845"/>
            <a:ext cx="4670234" cy="1975527"/>
          </a:xfrm>
        </p:spPr>
        <p:txBody>
          <a:bodyPr anchor="ctr">
            <a:normAutofit/>
          </a:bodyPr>
          <a:lstStyle/>
          <a:p>
            <a:pPr algn="l"/>
            <a:r>
              <a:rPr lang="fr-FR" sz="6600"/>
              <a:t>AP 1</a:t>
            </a:r>
            <a:br>
              <a:rPr lang="fr-FR" sz="6600"/>
            </a:br>
            <a:r>
              <a:rPr lang="fr-FR" sz="6600"/>
              <a:t>Mon blog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9C4E6E-ECA4-40E5-A54E-13E92B678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4237771"/>
            <a:ext cx="6114982" cy="809351"/>
          </a:xfrm>
          <a:prstGeom prst="rect">
            <a:avLst/>
          </a:prstGeom>
          <a:solidFill>
            <a:schemeClr val="tx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8FB4411-AA32-A03A-4F16-750FF7B614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119" y="4372379"/>
            <a:ext cx="4670233" cy="540135"/>
          </a:xfrm>
        </p:spPr>
        <p:txBody>
          <a:bodyPr anchor="ctr">
            <a:normAutofit/>
          </a:bodyPr>
          <a:lstStyle/>
          <a:p>
            <a:pPr algn="l"/>
            <a:r>
              <a:rPr lang="fr-FR" sz="2800" dirty="0"/>
              <a:t>Par Quentin CORBET</a:t>
            </a:r>
          </a:p>
        </p:txBody>
      </p:sp>
    </p:spTree>
    <p:extLst>
      <p:ext uri="{BB962C8B-B14F-4D97-AF65-F5344CB8AC3E}">
        <p14:creationId xmlns:p14="http://schemas.microsoft.com/office/powerpoint/2010/main" val="8275003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65E0E3C-32F3-480B-9842-7611BBE2E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12709"/>
            <a:ext cx="12192000" cy="26452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E99D751-8A4F-1894-A7A3-C75579413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644" y="4572003"/>
            <a:ext cx="10268712" cy="11691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dirty="0"/>
              <a:t>Arborescence</a:t>
            </a:r>
          </a:p>
        </p:txBody>
      </p:sp>
      <p:pic>
        <p:nvPicPr>
          <p:cNvPr id="7" name="Espace réservé du contenu 6" descr="Une image contenant texte, capture d’écran, Police&#10;&#10;Description générée automatiquement">
            <a:extLst>
              <a:ext uri="{FF2B5EF4-FFF2-40B4-BE49-F238E27FC236}">
                <a16:creationId xmlns:a16="http://schemas.microsoft.com/office/drawing/2014/main" id="{A0043907-4A71-3234-84E7-24131A0457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6" b="-2"/>
          <a:stretch/>
        </p:blipFill>
        <p:spPr>
          <a:xfrm>
            <a:off x="20" y="1"/>
            <a:ext cx="6092932" cy="4212709"/>
          </a:xfrm>
          <a:prstGeom prst="rect">
            <a:avLst/>
          </a:prstGeom>
        </p:spPr>
      </p:pic>
      <p:pic>
        <p:nvPicPr>
          <p:cNvPr id="5" name="Espace réservé du contenu 4" descr="Une image contenant texte, capture d’écran, logiciel, Logiciel multimédia&#10;&#10;Description générée automatiquement">
            <a:extLst>
              <a:ext uri="{FF2B5EF4-FFF2-40B4-BE49-F238E27FC236}">
                <a16:creationId xmlns:a16="http://schemas.microsoft.com/office/drawing/2014/main" id="{2C6C0676-CE30-270A-FC3F-53A780AFCC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14"/>
          <a:stretch/>
        </p:blipFill>
        <p:spPr>
          <a:xfrm>
            <a:off x="6092952" y="-3"/>
            <a:ext cx="6099048" cy="421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846757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ce réservé du contenu 4" descr="Une image contenant texte, capture d’écran, vélo, arbre&#10;&#10;Description générée automatiquement">
            <a:extLst>
              <a:ext uri="{FF2B5EF4-FFF2-40B4-BE49-F238E27FC236}">
                <a16:creationId xmlns:a16="http://schemas.microsoft.com/office/drawing/2014/main" id="{F196CB62-DDE3-7061-574D-356238C678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5" r="876" b="-1"/>
          <a:stretch/>
        </p:blipFill>
        <p:spPr>
          <a:xfrm>
            <a:off x="-1420604" y="-1340188"/>
            <a:ext cx="14715400" cy="827741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C2F3FA0-960A-435A-AC72-8ADCBF50F7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51139"/>
            <a:ext cx="12192000" cy="1644556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0DBC44F-7DA1-534A-4EDC-E168A5A3A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644" y="4675366"/>
            <a:ext cx="10268712" cy="84622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 err="1">
                <a:solidFill>
                  <a:srgbClr val="FFFFFF"/>
                </a:solidFill>
              </a:rPr>
              <a:t>Refonte</a:t>
            </a:r>
            <a:r>
              <a:rPr lang="en-US" sz="5400" dirty="0">
                <a:solidFill>
                  <a:srgbClr val="FFFFFF"/>
                </a:solidFill>
              </a:rPr>
              <a:t> </a:t>
            </a:r>
            <a:r>
              <a:rPr lang="en-US" sz="5400" dirty="0" err="1">
                <a:solidFill>
                  <a:srgbClr val="FFFFFF"/>
                </a:solidFill>
              </a:rPr>
              <a:t>visuelle</a:t>
            </a:r>
            <a:endParaRPr lang="en-US" sz="5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676919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ce réservé du contenu 4" descr="Une image contenant texte, capture d’écran, arbre, logiciel&#10;&#10;Description générée automatiquement">
            <a:extLst>
              <a:ext uri="{FF2B5EF4-FFF2-40B4-BE49-F238E27FC236}">
                <a16:creationId xmlns:a16="http://schemas.microsoft.com/office/drawing/2014/main" id="{2BD7CE44-4D6F-FF04-3437-491805AA75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78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65A786E-9028-443F-8713-B9552D9A23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779221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3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FBEF97-61A0-DC12-518F-0467974D0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19" y="954156"/>
            <a:ext cx="6858000" cy="3657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8800"/>
              <a:t>Mes articles</a:t>
            </a:r>
          </a:p>
        </p:txBody>
      </p:sp>
    </p:spTree>
    <p:extLst>
      <p:ext uri="{BB962C8B-B14F-4D97-AF65-F5344CB8AC3E}">
        <p14:creationId xmlns:p14="http://schemas.microsoft.com/office/powerpoint/2010/main" val="49518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ce réservé du contenu 4" descr="Une image contenant texte, capture d’écran, arbre, plein air&#10;&#10;Description générée automatiquement">
            <a:extLst>
              <a:ext uri="{FF2B5EF4-FFF2-40B4-BE49-F238E27FC236}">
                <a16:creationId xmlns:a16="http://schemas.microsoft.com/office/drawing/2014/main" id="{76A033D0-0DCB-B31B-2EC6-FE14C7CA66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6" r="-1" b="-1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65A786E-9028-443F-8713-B9552D9A23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779221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3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2FA278-DBC1-45A8-360C-C75CAB019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19" y="954156"/>
            <a:ext cx="6858000" cy="3657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8800" dirty="0"/>
              <a:t>Page </a:t>
            </a:r>
            <a:r>
              <a:rPr lang="en-US" sz="8800" dirty="0" err="1"/>
              <a:t>dédiée</a:t>
            </a:r>
            <a:r>
              <a:rPr lang="en-US" sz="8800" dirty="0"/>
              <a:t> aux sources</a:t>
            </a:r>
          </a:p>
        </p:txBody>
      </p:sp>
    </p:spTree>
    <p:extLst>
      <p:ext uri="{BB962C8B-B14F-4D97-AF65-F5344CB8AC3E}">
        <p14:creationId xmlns:p14="http://schemas.microsoft.com/office/powerpoint/2010/main" val="2247733749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Espace réservé du contenu 5" descr="Une image contenant texte, Appareils électroniques, capture d’écran, logiciel&#10;&#10;Description générée automatiquement">
            <a:extLst>
              <a:ext uri="{FF2B5EF4-FFF2-40B4-BE49-F238E27FC236}">
                <a16:creationId xmlns:a16="http://schemas.microsoft.com/office/drawing/2014/main" id="{7C8C5EB6-89D1-9C0C-B52B-E4A4DF8CAC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3" r="10704" b="1"/>
          <a:stretch/>
        </p:blipFill>
        <p:spPr>
          <a:xfrm>
            <a:off x="-6" y="10"/>
            <a:ext cx="6099048" cy="6857990"/>
          </a:xfrm>
          <a:prstGeom prst="rect">
            <a:avLst/>
          </a:prstGeom>
        </p:spPr>
      </p:pic>
      <p:pic>
        <p:nvPicPr>
          <p:cNvPr id="6" name="Espace réservé du contenu 5" descr="Une image contenant texte, capture d’écran, Logiciel multimédia, logiciel&#10;&#10;Description générée automatiquement">
            <a:extLst>
              <a:ext uri="{FF2B5EF4-FFF2-40B4-BE49-F238E27FC236}">
                <a16:creationId xmlns:a16="http://schemas.microsoft.com/office/drawing/2014/main" id="{F32DC10D-8854-F9A9-CA09-4DBE4A8106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61" r="-1" b="-1"/>
          <a:stretch/>
        </p:blipFill>
        <p:spPr>
          <a:xfrm>
            <a:off x="6099048" y="10"/>
            <a:ext cx="6092952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0DD34A9-55BB-8CB6-8026-09B33A8F3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640080"/>
            <a:ext cx="10268712" cy="322783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8800">
                <a:solidFill>
                  <a:schemeClr val="tx1"/>
                </a:solidFill>
              </a:rPr>
              <a:t>Javascript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B8F7D8A1-2B6B-D4AD-85E2-AA2277C9D771}"/>
              </a:ext>
            </a:extLst>
          </p:cNvPr>
          <p:cNvSpPr txBox="1">
            <a:spLocks/>
          </p:cNvSpPr>
          <p:nvPr/>
        </p:nvSpPr>
        <p:spPr>
          <a:xfrm>
            <a:off x="6253215" y="2587752"/>
            <a:ext cx="4978667" cy="3593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buFont typeface="Arial" panose="020B0604020202020204" pitchFamily="34" charset="0"/>
              <a:buNone/>
              <a:defRPr sz="26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23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18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36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626808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5BB74C-33FB-4335-8808-49E247F7B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225106"/>
            <a:ext cx="12192000" cy="37889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581C8E1-26E6-82CF-EA09-1EBB54FB9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1841412"/>
            <a:ext cx="10268712" cy="26880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8800" dirty="0"/>
              <a:t>FIN</a:t>
            </a:r>
          </a:p>
        </p:txBody>
      </p:sp>
    </p:spTree>
    <p:extLst>
      <p:ext uri="{BB962C8B-B14F-4D97-AF65-F5344CB8AC3E}">
        <p14:creationId xmlns:p14="http://schemas.microsoft.com/office/powerpoint/2010/main" val="8211009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JuxtaposeVTI">
  <a:themeElements>
    <a:clrScheme name="Juxtapose">
      <a:dk1>
        <a:sysClr val="windowText" lastClr="000000"/>
      </a:dk1>
      <a:lt1>
        <a:sysClr val="window" lastClr="FFFFFF"/>
      </a:lt1>
      <a:dk2>
        <a:srgbClr val="3F3F3F"/>
      </a:dk2>
      <a:lt2>
        <a:srgbClr val="F8F7F5"/>
      </a:lt2>
      <a:accent1>
        <a:srgbClr val="F99700"/>
      </a:accent1>
      <a:accent2>
        <a:srgbClr val="00BAC7"/>
      </a:accent2>
      <a:accent3>
        <a:srgbClr val="FF5C21"/>
      </a:accent3>
      <a:accent4>
        <a:srgbClr val="6F7EFD"/>
      </a:accent4>
      <a:accent5>
        <a:srgbClr val="ACACAC"/>
      </a:accent5>
      <a:accent6>
        <a:srgbClr val="737373"/>
      </a:accent6>
      <a:hlink>
        <a:srgbClr val="0099FF"/>
      </a:hlink>
      <a:folHlink>
        <a:srgbClr val="868686"/>
      </a:folHlink>
    </a:clrScheme>
    <a:fontScheme name="Custom 167">
      <a:majorFont>
        <a:latin typeface="Franklin Gothic Demi Cond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uxtaposeVTI" id="{FBDCC3B4-6EA8-442A-B697-43C068E31FE3}" vid="{090F2E09-E4E2-4F71-A70E-279F5A0D9E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</Words>
  <Application>Microsoft Office PowerPoint</Application>
  <PresentationFormat>Grand écran</PresentationFormat>
  <Paragraphs>8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Franklin Gothic Demi Cond</vt:lpstr>
      <vt:lpstr>Franklin Gothic Medium</vt:lpstr>
      <vt:lpstr>Wingdings</vt:lpstr>
      <vt:lpstr>JuxtaposeVTI</vt:lpstr>
      <vt:lpstr>AP 1 Mon blog</vt:lpstr>
      <vt:lpstr>Arborescence</vt:lpstr>
      <vt:lpstr>Refonte visuelle</vt:lpstr>
      <vt:lpstr>Mes articles</vt:lpstr>
      <vt:lpstr>Page dédiée aux sources</vt:lpstr>
      <vt:lpstr>Javascript</vt:lpstr>
      <vt:lpstr>FIN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Quentin CORBET</dc:creator>
  <cp:lastModifiedBy>Quentin CORBET</cp:lastModifiedBy>
  <cp:revision>3</cp:revision>
  <dcterms:created xsi:type="dcterms:W3CDTF">2024-10-08T07:12:58Z</dcterms:created>
  <dcterms:modified xsi:type="dcterms:W3CDTF">2024-10-08T12:28:07Z</dcterms:modified>
</cp:coreProperties>
</file>